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0" r:id="rId2"/>
    <p:sldId id="257" r:id="rId3"/>
    <p:sldId id="266" r:id="rId4"/>
    <p:sldId id="261" r:id="rId5"/>
    <p:sldId id="269" r:id="rId6"/>
    <p:sldId id="267" r:id="rId7"/>
    <p:sldId id="268" r:id="rId8"/>
    <p:sldId id="271" r:id="rId9"/>
  </p:sldIdLst>
  <p:sldSz cx="7543800" cy="98298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9" autoAdjust="0"/>
    <p:restoredTop sz="94660"/>
  </p:normalViewPr>
  <p:slideViewPr>
    <p:cSldViewPr snapToGrid="0">
      <p:cViewPr>
        <p:scale>
          <a:sx n="82" d="100"/>
          <a:sy n="82" d="100"/>
        </p:scale>
        <p:origin x="1296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5785" y="1608720"/>
            <a:ext cx="6412230" cy="3422227"/>
          </a:xfrm>
        </p:spPr>
        <p:txBody>
          <a:bodyPr anchor="b"/>
          <a:lstStyle>
            <a:lvl1pPr algn="ctr">
              <a:defRPr sz="4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2975" y="5162921"/>
            <a:ext cx="5657850" cy="2373259"/>
          </a:xfrm>
        </p:spPr>
        <p:txBody>
          <a:bodyPr/>
          <a:lstStyle>
            <a:lvl1pPr marL="0" indent="0" algn="ctr">
              <a:buNone/>
              <a:defRPr sz="1980"/>
            </a:lvl1pPr>
            <a:lvl2pPr marL="377190" indent="0" algn="ctr">
              <a:buNone/>
              <a:defRPr sz="1650"/>
            </a:lvl2pPr>
            <a:lvl3pPr marL="754380" indent="0" algn="ctr">
              <a:buNone/>
              <a:defRPr sz="1485"/>
            </a:lvl3pPr>
            <a:lvl4pPr marL="1131570" indent="0" algn="ctr">
              <a:buNone/>
              <a:defRPr sz="1320"/>
            </a:lvl4pPr>
            <a:lvl5pPr marL="1508760" indent="0" algn="ctr">
              <a:buNone/>
              <a:defRPr sz="1320"/>
            </a:lvl5pPr>
            <a:lvl6pPr marL="1885950" indent="0" algn="ctr">
              <a:buNone/>
              <a:defRPr sz="1320"/>
            </a:lvl6pPr>
            <a:lvl7pPr marL="2263140" indent="0" algn="ctr">
              <a:buNone/>
              <a:defRPr sz="1320"/>
            </a:lvl7pPr>
            <a:lvl8pPr marL="2640330" indent="0" algn="ctr">
              <a:buNone/>
              <a:defRPr sz="1320"/>
            </a:lvl8pPr>
            <a:lvl9pPr marL="3017520" indent="0" algn="ctr">
              <a:buNone/>
              <a:defRPr sz="13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A54BA-223E-4E43-9DBB-94A09C8029F6}" type="datetimeFigureOut">
              <a:rPr lang="en-US" smtClean="0"/>
              <a:t>3/6/19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BA98B-A430-41A2-8B9E-C3CAB8361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7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A54BA-223E-4E43-9DBB-94A09C8029F6}" type="datetimeFigureOut">
              <a:rPr lang="en-US" smtClean="0"/>
              <a:t>3/6/19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BA98B-A430-41A2-8B9E-C3CAB8361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770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98532" y="523346"/>
            <a:ext cx="1626632" cy="8330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8637" y="523346"/>
            <a:ext cx="4785598" cy="83303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A54BA-223E-4E43-9DBB-94A09C8029F6}" type="datetimeFigureOut">
              <a:rPr lang="en-US" smtClean="0"/>
              <a:t>3/6/19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BA98B-A430-41A2-8B9E-C3CAB8361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925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A54BA-223E-4E43-9DBB-94A09C8029F6}" type="datetimeFigureOut">
              <a:rPr lang="en-US" smtClean="0"/>
              <a:t>3/6/19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BA98B-A430-41A2-8B9E-C3CAB8361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790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707" y="2450627"/>
            <a:ext cx="6506528" cy="4088923"/>
          </a:xfrm>
        </p:spPr>
        <p:txBody>
          <a:bodyPr anchor="b"/>
          <a:lstStyle>
            <a:lvl1pPr>
              <a:defRPr sz="4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707" y="6578232"/>
            <a:ext cx="6506528" cy="2150268"/>
          </a:xfrm>
        </p:spPr>
        <p:txBody>
          <a:bodyPr/>
          <a:lstStyle>
            <a:lvl1pPr marL="0" indent="0">
              <a:buNone/>
              <a:defRPr sz="1980">
                <a:solidFill>
                  <a:schemeClr val="tx1"/>
                </a:solidFill>
              </a:defRPr>
            </a:lvl1pPr>
            <a:lvl2pPr marL="37719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2pPr>
            <a:lvl3pPr marL="754380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3pPr>
            <a:lvl4pPr marL="113157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50876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188595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26314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64033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01752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A54BA-223E-4E43-9DBB-94A09C8029F6}" type="datetimeFigureOut">
              <a:rPr lang="en-US" smtClean="0"/>
              <a:t>3/6/19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BA98B-A430-41A2-8B9E-C3CAB8361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691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8636" y="2616729"/>
            <a:ext cx="3206115" cy="62369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9049" y="2616729"/>
            <a:ext cx="3206115" cy="62369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A54BA-223E-4E43-9DBB-94A09C8029F6}" type="datetimeFigureOut">
              <a:rPr lang="en-US" smtClean="0"/>
              <a:t>3/6/19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BA98B-A430-41A2-8B9E-C3CAB8361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800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619" y="523348"/>
            <a:ext cx="6506528" cy="189997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619" y="2409667"/>
            <a:ext cx="3191381" cy="1180941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619" y="3590607"/>
            <a:ext cx="3191381" cy="52812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9049" y="2409667"/>
            <a:ext cx="3207098" cy="1180941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9049" y="3590607"/>
            <a:ext cx="3207098" cy="52812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A54BA-223E-4E43-9DBB-94A09C8029F6}" type="datetimeFigureOut">
              <a:rPr lang="en-US" smtClean="0"/>
              <a:t>3/6/19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BA98B-A430-41A2-8B9E-C3CAB8361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051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A54BA-223E-4E43-9DBB-94A09C8029F6}" type="datetimeFigureOut">
              <a:rPr lang="en-US" smtClean="0"/>
              <a:t>3/6/19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BA98B-A430-41A2-8B9E-C3CAB8361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01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A54BA-223E-4E43-9DBB-94A09C8029F6}" type="datetimeFigureOut">
              <a:rPr lang="en-US" smtClean="0"/>
              <a:t>3/6/19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BA98B-A430-41A2-8B9E-C3CAB8361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231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619" y="655320"/>
            <a:ext cx="2433072" cy="2293620"/>
          </a:xfrm>
        </p:spPr>
        <p:txBody>
          <a:bodyPr anchor="b"/>
          <a:lstStyle>
            <a:lvl1pPr>
              <a:defRPr sz="26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7097" y="1415311"/>
            <a:ext cx="3819049" cy="6985529"/>
          </a:xfrm>
        </p:spPr>
        <p:txBody>
          <a:bodyPr/>
          <a:lstStyle>
            <a:lvl1pPr>
              <a:defRPr sz="2640"/>
            </a:lvl1pPr>
            <a:lvl2pPr>
              <a:defRPr sz="2310"/>
            </a:lvl2pPr>
            <a:lvl3pPr>
              <a:defRPr sz="198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9619" y="2948940"/>
            <a:ext cx="2433072" cy="5463276"/>
          </a:xfrm>
        </p:spPr>
        <p:txBody>
          <a:bodyPr/>
          <a:lstStyle>
            <a:lvl1pPr marL="0" indent="0">
              <a:buNone/>
              <a:defRPr sz="1320"/>
            </a:lvl1pPr>
            <a:lvl2pPr marL="377190" indent="0">
              <a:buNone/>
              <a:defRPr sz="1155"/>
            </a:lvl2pPr>
            <a:lvl3pPr marL="754380" indent="0">
              <a:buNone/>
              <a:defRPr sz="990"/>
            </a:lvl3pPr>
            <a:lvl4pPr marL="1131570" indent="0">
              <a:buNone/>
              <a:defRPr sz="825"/>
            </a:lvl4pPr>
            <a:lvl5pPr marL="1508760" indent="0">
              <a:buNone/>
              <a:defRPr sz="825"/>
            </a:lvl5pPr>
            <a:lvl6pPr marL="1885950" indent="0">
              <a:buNone/>
              <a:defRPr sz="825"/>
            </a:lvl6pPr>
            <a:lvl7pPr marL="2263140" indent="0">
              <a:buNone/>
              <a:defRPr sz="825"/>
            </a:lvl7pPr>
            <a:lvl8pPr marL="2640330" indent="0">
              <a:buNone/>
              <a:defRPr sz="825"/>
            </a:lvl8pPr>
            <a:lvl9pPr marL="3017520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A54BA-223E-4E43-9DBB-94A09C8029F6}" type="datetimeFigureOut">
              <a:rPr lang="en-US" smtClean="0"/>
              <a:t>3/6/19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BA98B-A430-41A2-8B9E-C3CAB8361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07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619" y="655320"/>
            <a:ext cx="2433072" cy="2293620"/>
          </a:xfrm>
        </p:spPr>
        <p:txBody>
          <a:bodyPr anchor="b"/>
          <a:lstStyle>
            <a:lvl1pPr>
              <a:defRPr sz="26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07097" y="1415311"/>
            <a:ext cx="3819049" cy="6985529"/>
          </a:xfrm>
        </p:spPr>
        <p:txBody>
          <a:bodyPr anchor="t"/>
          <a:lstStyle>
            <a:lvl1pPr marL="0" indent="0">
              <a:buNone/>
              <a:defRPr sz="2640"/>
            </a:lvl1pPr>
            <a:lvl2pPr marL="377190" indent="0">
              <a:buNone/>
              <a:defRPr sz="2310"/>
            </a:lvl2pPr>
            <a:lvl3pPr marL="754380" indent="0">
              <a:buNone/>
              <a:defRPr sz="1980"/>
            </a:lvl3pPr>
            <a:lvl4pPr marL="1131570" indent="0">
              <a:buNone/>
              <a:defRPr sz="1650"/>
            </a:lvl4pPr>
            <a:lvl5pPr marL="1508760" indent="0">
              <a:buNone/>
              <a:defRPr sz="1650"/>
            </a:lvl5pPr>
            <a:lvl6pPr marL="1885950" indent="0">
              <a:buNone/>
              <a:defRPr sz="1650"/>
            </a:lvl6pPr>
            <a:lvl7pPr marL="2263140" indent="0">
              <a:buNone/>
              <a:defRPr sz="1650"/>
            </a:lvl7pPr>
            <a:lvl8pPr marL="2640330" indent="0">
              <a:buNone/>
              <a:defRPr sz="1650"/>
            </a:lvl8pPr>
            <a:lvl9pPr marL="3017520" indent="0">
              <a:buNone/>
              <a:defRPr sz="165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9619" y="2948940"/>
            <a:ext cx="2433072" cy="5463276"/>
          </a:xfrm>
        </p:spPr>
        <p:txBody>
          <a:bodyPr/>
          <a:lstStyle>
            <a:lvl1pPr marL="0" indent="0">
              <a:buNone/>
              <a:defRPr sz="1320"/>
            </a:lvl1pPr>
            <a:lvl2pPr marL="377190" indent="0">
              <a:buNone/>
              <a:defRPr sz="1155"/>
            </a:lvl2pPr>
            <a:lvl3pPr marL="754380" indent="0">
              <a:buNone/>
              <a:defRPr sz="990"/>
            </a:lvl3pPr>
            <a:lvl4pPr marL="1131570" indent="0">
              <a:buNone/>
              <a:defRPr sz="825"/>
            </a:lvl4pPr>
            <a:lvl5pPr marL="1508760" indent="0">
              <a:buNone/>
              <a:defRPr sz="825"/>
            </a:lvl5pPr>
            <a:lvl6pPr marL="1885950" indent="0">
              <a:buNone/>
              <a:defRPr sz="825"/>
            </a:lvl6pPr>
            <a:lvl7pPr marL="2263140" indent="0">
              <a:buNone/>
              <a:defRPr sz="825"/>
            </a:lvl7pPr>
            <a:lvl8pPr marL="2640330" indent="0">
              <a:buNone/>
              <a:defRPr sz="825"/>
            </a:lvl8pPr>
            <a:lvl9pPr marL="3017520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A54BA-223E-4E43-9DBB-94A09C8029F6}" type="datetimeFigureOut">
              <a:rPr lang="en-US" smtClean="0"/>
              <a:t>3/6/19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BA98B-A430-41A2-8B9E-C3CAB8361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381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8636" y="523348"/>
            <a:ext cx="6506528" cy="18999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636" y="2616729"/>
            <a:ext cx="6506528" cy="6236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8636" y="9110770"/>
            <a:ext cx="1697355" cy="5233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A54BA-223E-4E43-9DBB-94A09C8029F6}" type="datetimeFigureOut">
              <a:rPr lang="en-US" smtClean="0"/>
              <a:t>3/6/19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98884" y="9110770"/>
            <a:ext cx="2546033" cy="5233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7809" y="9110770"/>
            <a:ext cx="1697355" cy="5233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BA98B-A430-41A2-8B9E-C3CAB8361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77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4380" rtl="0" eaLnBrk="1" latinLnBrk="0" hangingPunct="1">
        <a:lnSpc>
          <a:spcPct val="90000"/>
        </a:lnSpc>
        <a:spcBef>
          <a:spcPct val="0"/>
        </a:spcBef>
        <a:buNone/>
        <a:defRPr sz="36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595" indent="-188595" algn="l" defTabSz="754380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310" kern="1200">
          <a:solidFill>
            <a:schemeClr val="tx1"/>
          </a:solidFill>
          <a:latin typeface="+mn-lt"/>
          <a:ea typeface="+mn-ea"/>
          <a:cs typeface="+mn-cs"/>
        </a:defRPr>
      </a:lvl1pPr>
      <a:lvl2pPr marL="56578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94297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32016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69735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207454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45173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82892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20611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9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8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57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76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14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33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52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hyperlink" Target="https://www.teacherspayteachers.com/Store/Alexandra-Stewart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hyperlink" Target="https://www.teacherspayteachers.com/Store/Kimberly-Geswein-Fonts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99E6E6-49BE-424D-AE92-2146D749CCFB}"/>
              </a:ext>
            </a:extLst>
          </p:cNvPr>
          <p:cNvSpPr txBox="1"/>
          <p:nvPr/>
        </p:nvSpPr>
        <p:spPr>
          <a:xfrm>
            <a:off x="139485" y="216976"/>
            <a:ext cx="717571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</a:rPr>
              <a:t>Dear Teacher, </a:t>
            </a:r>
          </a:p>
          <a:p>
            <a:r>
              <a:rPr lang="en-US" sz="1200" dirty="0">
                <a:latin typeface="Century Gothic" panose="020B0502020202020204" pitchFamily="34" charset="0"/>
              </a:rPr>
              <a:t> </a:t>
            </a:r>
          </a:p>
          <a:p>
            <a:r>
              <a:rPr lang="en-US" sz="1200" dirty="0">
                <a:latin typeface="Century Gothic" panose="020B0502020202020204" pitchFamily="34" charset="0"/>
              </a:rPr>
              <a:t>Thank you for downloading the Library Recommendation Cards.  This resource is meant to help you make your classroom library more enticing for your readers. </a:t>
            </a:r>
          </a:p>
          <a:p>
            <a:r>
              <a:rPr lang="en-US" sz="1200" dirty="0">
                <a:latin typeface="Century Gothic" panose="020B0502020202020204" pitchFamily="34" charset="0"/>
              </a:rPr>
              <a:t> </a:t>
            </a:r>
          </a:p>
          <a:p>
            <a:r>
              <a:rPr lang="en-US" sz="1200" dirty="0">
                <a:latin typeface="Century Gothic" panose="020B0502020202020204" pitchFamily="34" charset="0"/>
              </a:rPr>
              <a:t>There are two sizes of recommendation cards included along with some templates for long display cards.  I print these on bright paper and use these to hang off the shelves beneath the books.  There are some example photos from my classroom below.  </a:t>
            </a:r>
          </a:p>
          <a:p>
            <a:r>
              <a:rPr lang="en-US" sz="1200" dirty="0">
                <a:latin typeface="Century Gothic" panose="020B0502020202020204" pitchFamily="34" charset="0"/>
              </a:rPr>
              <a:t> </a:t>
            </a:r>
          </a:p>
          <a:p>
            <a:r>
              <a:rPr lang="en-US" sz="1200" dirty="0">
                <a:latin typeface="Century Gothic" panose="020B0502020202020204" pitchFamily="34" charset="0"/>
              </a:rPr>
              <a:t>I have found students are much more interested in books that are on display, especially when I take a moment at the beginning of class every week or so to highlight new books.   </a:t>
            </a:r>
          </a:p>
          <a:p>
            <a:r>
              <a:rPr lang="en-US" sz="1200" dirty="0">
                <a:latin typeface="Century Gothic" panose="020B0502020202020204" pitchFamily="34" charset="0"/>
              </a:rPr>
              <a:t> </a:t>
            </a:r>
          </a:p>
          <a:p>
            <a:r>
              <a:rPr lang="en-US" sz="1200" u="sng" dirty="0">
                <a:latin typeface="Century Gothic" panose="020B0502020202020204" pitchFamily="34" charset="0"/>
              </a:rPr>
              <a:t>Terms of Use:</a:t>
            </a:r>
            <a:r>
              <a:rPr lang="en-US" sz="1200" dirty="0">
                <a:latin typeface="Century Gothic" panose="020B0502020202020204" pitchFamily="34" charset="0"/>
              </a:rPr>
              <a:t>  This resource is intended for personal and educational use only.  Feel free to share with a link to my TPT Store.  You may not sell this resource as your own.  Created by Alexandra Stewart 2019.</a:t>
            </a:r>
          </a:p>
          <a:p>
            <a:r>
              <a:rPr lang="en-US" sz="1200" dirty="0">
                <a:latin typeface="Century Gothic" panose="020B0502020202020204" pitchFamily="34" charset="0"/>
              </a:rPr>
              <a:t> </a:t>
            </a:r>
          </a:p>
          <a:p>
            <a:r>
              <a:rPr lang="en-US" sz="1200" u="sng" dirty="0">
                <a:latin typeface="Century Gothic" panose="020B0502020202020204" pitchFamily="34" charset="0"/>
                <a:hlinkClick r:id="rId2"/>
              </a:rPr>
              <a:t>https://www.teacherspayteachers.com/Store/Alexandra-Stewart</a:t>
            </a:r>
            <a:r>
              <a:rPr lang="en-US" sz="1200" dirty="0">
                <a:latin typeface="Century Gothic" panose="020B0502020202020204" pitchFamily="34" charset="0"/>
              </a:rPr>
              <a:t> </a:t>
            </a:r>
          </a:p>
          <a:p>
            <a:r>
              <a:rPr lang="en-US" sz="1200" dirty="0">
                <a:latin typeface="Century Gothic" panose="020B0502020202020204" pitchFamily="34" charset="0"/>
              </a:rPr>
              <a:t> </a:t>
            </a:r>
          </a:p>
          <a:p>
            <a:r>
              <a:rPr lang="en-US" sz="1200" dirty="0">
                <a:latin typeface="Century Gothic" panose="020B0502020202020204" pitchFamily="34" charset="0"/>
              </a:rPr>
              <a:t>I hope you enjoy this product.  Please feel free to leave a review and follow my store for more resources. </a:t>
            </a:r>
          </a:p>
          <a:p>
            <a:r>
              <a:rPr lang="en-US" sz="1200" dirty="0">
                <a:latin typeface="Century Gothic" panose="020B0502020202020204" pitchFamily="34" charset="0"/>
              </a:rPr>
              <a:t> </a:t>
            </a:r>
          </a:p>
          <a:p>
            <a:r>
              <a:rPr lang="en-US" sz="1200" dirty="0">
                <a:latin typeface="Century Gothic" panose="020B0502020202020204" pitchFamily="34" charset="0"/>
              </a:rPr>
              <a:t>Always,</a:t>
            </a:r>
          </a:p>
          <a:p>
            <a:r>
              <a:rPr lang="en-US" sz="1600" dirty="0">
                <a:latin typeface="Janda Elegant Handwriting" panose="02000000000000000000" pitchFamily="2" charset="77"/>
              </a:rPr>
              <a:t>Ms. Stewart </a:t>
            </a:r>
          </a:p>
        </p:txBody>
      </p:sp>
      <p:pic>
        <p:nvPicPr>
          <p:cNvPr id="6" name="Picture 5" descr="A book shelf filled with books&#10;&#10;Description automatically generated">
            <a:extLst>
              <a:ext uri="{FF2B5EF4-FFF2-40B4-BE49-F238E27FC236}">
                <a16:creationId xmlns:a16="http://schemas.microsoft.com/office/drawing/2014/main" id="{D673CFA0-8C59-6145-B662-2516F7AFD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0325">
            <a:off x="552705" y="4592849"/>
            <a:ext cx="3769887" cy="2127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A book shelf filled with books&#10;&#10;Description automatically generated">
            <a:extLst>
              <a:ext uri="{FF2B5EF4-FFF2-40B4-BE49-F238E27FC236}">
                <a16:creationId xmlns:a16="http://schemas.microsoft.com/office/drawing/2014/main" id="{44E66753-418C-5346-9B19-CFC792209E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64602">
            <a:off x="4414856" y="4230678"/>
            <a:ext cx="2615848" cy="1961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73FD5B-AE18-5546-974E-519CF2360A5B}"/>
              </a:ext>
            </a:extLst>
          </p:cNvPr>
          <p:cNvSpPr txBox="1"/>
          <p:nvPr/>
        </p:nvSpPr>
        <p:spPr>
          <a:xfrm rot="430088">
            <a:off x="4377221" y="6252956"/>
            <a:ext cx="25600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entury Gothic" panose="020B0502020202020204" pitchFamily="34" charset="0"/>
              </a:rPr>
              <a:t>Examples of my Display Shelf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64674-913C-8E4F-AA36-7CE3A57A3CBC}"/>
              </a:ext>
            </a:extLst>
          </p:cNvPr>
          <p:cNvSpPr txBox="1"/>
          <p:nvPr/>
        </p:nvSpPr>
        <p:spPr>
          <a:xfrm rot="21419205">
            <a:off x="510649" y="6761321"/>
            <a:ext cx="4040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entury Gothic" panose="020B0502020202020204" pitchFamily="34" charset="0"/>
              </a:rPr>
              <a:t>My classroom library book shelves.</a:t>
            </a:r>
          </a:p>
        </p:txBody>
      </p:sp>
      <p:pic>
        <p:nvPicPr>
          <p:cNvPr id="13" name="Picture 12" descr="A book shelf filled with books&#10;&#10;Description automatically generated">
            <a:extLst>
              <a:ext uri="{FF2B5EF4-FFF2-40B4-BE49-F238E27FC236}">
                <a16:creationId xmlns:a16="http://schemas.microsoft.com/office/drawing/2014/main" id="{B4EBA0CE-A9BC-B24D-A571-8409B1EAD4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951" t="43767" r="-1237" b="9040"/>
          <a:stretch/>
        </p:blipFill>
        <p:spPr>
          <a:xfrm rot="10467387">
            <a:off x="5114733" y="6784990"/>
            <a:ext cx="2100631" cy="2168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A picture containing shelf, indoor, book&#10;&#10;Description automatically generated">
            <a:extLst>
              <a:ext uri="{FF2B5EF4-FFF2-40B4-BE49-F238E27FC236}">
                <a16:creationId xmlns:a16="http://schemas.microsoft.com/office/drawing/2014/main" id="{839B716F-4B36-5F4F-9C41-1C7463559E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16">
            <a:off x="2178754" y="7314911"/>
            <a:ext cx="3097173" cy="1935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F7E7199-546A-4F47-A0DF-36CB9D5D69AF}"/>
              </a:ext>
            </a:extLst>
          </p:cNvPr>
          <p:cNvSpPr txBox="1"/>
          <p:nvPr/>
        </p:nvSpPr>
        <p:spPr>
          <a:xfrm>
            <a:off x="139481" y="7489166"/>
            <a:ext cx="1828800" cy="21236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</a:rPr>
              <a:t>*Please note, the font used for writing recommendations is KG A Thousand Years available from Kimberly </a:t>
            </a:r>
            <a:r>
              <a:rPr lang="en-US" sz="1200" dirty="0" err="1">
                <a:latin typeface="Century Gothic" panose="020B0502020202020204" pitchFamily="34" charset="0"/>
              </a:rPr>
              <a:t>Geswein</a:t>
            </a:r>
            <a:r>
              <a:rPr lang="en-US" sz="1200" dirty="0">
                <a:latin typeface="Century Gothic" panose="020B0502020202020204" pitchFamily="34" charset="0"/>
              </a:rPr>
              <a:t> Fonts at:   </a:t>
            </a:r>
            <a:r>
              <a:rPr lang="en-US" sz="1200" u="sng" dirty="0">
                <a:solidFill>
                  <a:schemeClr val="accent5"/>
                </a:solidFill>
                <a:latin typeface="Century Gothic" panose="020B0502020202020204" pitchFamily="34" charset="0"/>
                <a:hlinkClick r:id="rId9"/>
              </a:rPr>
              <a:t>https://www.teacherspayteachers.com/Store/Kimberly-Geswein-Fonts</a:t>
            </a:r>
            <a:r>
              <a:rPr lang="en-US" sz="1200" u="sng" dirty="0">
                <a:solidFill>
                  <a:schemeClr val="accent5"/>
                </a:solidFill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352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39DDE3-B423-764A-930E-4409974A7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019467"/>
            <a:ext cx="7543800" cy="38103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4395F0-515D-6E41-8CE0-E29702B0E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4567"/>
            <a:ext cx="7543800" cy="38103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5454868"/>
            <a:ext cx="7543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Book Title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" y="400086"/>
            <a:ext cx="7543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Book Title</a:t>
            </a:r>
          </a:p>
        </p:txBody>
      </p:sp>
      <p:sp>
        <p:nvSpPr>
          <p:cNvPr id="14" name="TextBox 13"/>
          <p:cNvSpPr txBox="1"/>
          <p:nvPr/>
        </p:nvSpPr>
        <p:spPr>
          <a:xfrm rot="21403939">
            <a:off x="2305707" y="2921779"/>
            <a:ext cx="4903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A Thousand Years" panose="02000000000000000000" pitchFamily="2" charset="0"/>
              </a:rPr>
              <a:t>Explanation</a:t>
            </a:r>
          </a:p>
        </p:txBody>
      </p:sp>
      <p:sp>
        <p:nvSpPr>
          <p:cNvPr id="18" name="TextBox 17"/>
          <p:cNvSpPr txBox="1"/>
          <p:nvPr/>
        </p:nvSpPr>
        <p:spPr>
          <a:xfrm rot="21403939">
            <a:off x="2323250" y="7898306"/>
            <a:ext cx="4903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A Thousand Years" panose="02000000000000000000" pitchFamily="2" charset="0"/>
              </a:rPr>
              <a:t>Explanation </a:t>
            </a:r>
          </a:p>
        </p:txBody>
      </p:sp>
    </p:spTree>
    <p:extLst>
      <p:ext uri="{BB962C8B-B14F-4D97-AF65-F5344CB8AC3E}">
        <p14:creationId xmlns:p14="http://schemas.microsoft.com/office/powerpoint/2010/main" val="3555497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68408408-B928-9948-AFEE-055E93293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466" y="4990428"/>
            <a:ext cx="2656278" cy="483937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4C16B03-DF8F-E04D-ADDA-F2BE32920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466" y="-1"/>
            <a:ext cx="2656278" cy="48393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B6AE5C4-0815-A84A-87FA-F9160DA15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54" y="4990428"/>
            <a:ext cx="2656278" cy="48393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6200000">
            <a:off x="1374960" y="2410616"/>
            <a:ext cx="5190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Book Title</a:t>
            </a:r>
          </a:p>
        </p:txBody>
      </p:sp>
      <p:sp>
        <p:nvSpPr>
          <p:cNvPr id="24" name="TextBox 23"/>
          <p:cNvSpPr txBox="1"/>
          <p:nvPr/>
        </p:nvSpPr>
        <p:spPr>
          <a:xfrm rot="16200000">
            <a:off x="-2364255" y="2410616"/>
            <a:ext cx="5190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Book Title</a:t>
            </a:r>
          </a:p>
        </p:txBody>
      </p:sp>
      <p:sp>
        <p:nvSpPr>
          <p:cNvPr id="31" name="TextBox 30"/>
          <p:cNvSpPr txBox="1"/>
          <p:nvPr/>
        </p:nvSpPr>
        <p:spPr>
          <a:xfrm rot="16200000">
            <a:off x="1374960" y="7049851"/>
            <a:ext cx="5190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Book Title</a:t>
            </a:r>
          </a:p>
        </p:txBody>
      </p:sp>
      <p:sp>
        <p:nvSpPr>
          <p:cNvPr id="32" name="TextBox 31"/>
          <p:cNvSpPr txBox="1"/>
          <p:nvPr/>
        </p:nvSpPr>
        <p:spPr>
          <a:xfrm rot="14966385">
            <a:off x="3997256" y="6321848"/>
            <a:ext cx="4903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A Thousand Years" panose="02000000000000000000" pitchFamily="2" charset="0"/>
              </a:rPr>
              <a:t>Explanation</a:t>
            </a:r>
          </a:p>
        </p:txBody>
      </p:sp>
      <p:sp>
        <p:nvSpPr>
          <p:cNvPr id="38" name="TextBox 37"/>
          <p:cNvSpPr txBox="1"/>
          <p:nvPr/>
        </p:nvSpPr>
        <p:spPr>
          <a:xfrm rot="16200000">
            <a:off x="-2364255" y="7049851"/>
            <a:ext cx="5190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Book Title</a:t>
            </a:r>
          </a:p>
        </p:txBody>
      </p:sp>
      <p:sp>
        <p:nvSpPr>
          <p:cNvPr id="45" name="TextBox 44"/>
          <p:cNvSpPr txBox="1"/>
          <p:nvPr/>
        </p:nvSpPr>
        <p:spPr>
          <a:xfrm rot="14966385">
            <a:off x="3997256" y="1332989"/>
            <a:ext cx="4903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A Thousand Years" panose="02000000000000000000" pitchFamily="2" charset="0"/>
              </a:rPr>
              <a:t>Explanation</a:t>
            </a:r>
          </a:p>
        </p:txBody>
      </p:sp>
      <p:sp>
        <p:nvSpPr>
          <p:cNvPr id="51" name="TextBox 50"/>
          <p:cNvSpPr txBox="1"/>
          <p:nvPr/>
        </p:nvSpPr>
        <p:spPr>
          <a:xfrm rot="14966385">
            <a:off x="-64688" y="6321847"/>
            <a:ext cx="4903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A Thousand Years" panose="02000000000000000000" pitchFamily="2" charset="0"/>
              </a:rPr>
              <a:t>Explanation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018A9E-80E0-AB4D-B834-D05C2F557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54" y="34402"/>
            <a:ext cx="2656278" cy="483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61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52A38AC-5E7F-C345-9B73-4BE0A7F4D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019467"/>
            <a:ext cx="7543800" cy="38103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C587FBD-B9C6-714A-9235-F88EEE550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4567"/>
            <a:ext cx="7543800" cy="38103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EBB41D5-D89B-FE47-8214-EAB9DC683055}"/>
              </a:ext>
            </a:extLst>
          </p:cNvPr>
          <p:cNvSpPr txBox="1"/>
          <p:nvPr/>
        </p:nvSpPr>
        <p:spPr>
          <a:xfrm rot="21403939">
            <a:off x="2305707" y="1936893"/>
            <a:ext cx="49030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KG A Thousand Years" panose="02000000000000000000" pitchFamily="2" charset="0"/>
              </a:rPr>
              <a:t>You enjoy counterfactual history (which means alternate versions of what happened).  Great for World War II buffs who enjoy a science fiction angle.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75EA53-A071-4046-B284-A592F92C99DD}"/>
              </a:ext>
            </a:extLst>
          </p:cNvPr>
          <p:cNvSpPr txBox="1"/>
          <p:nvPr/>
        </p:nvSpPr>
        <p:spPr>
          <a:xfrm>
            <a:off x="1" y="400086"/>
            <a:ext cx="7543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Wolf By Wolf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F66FB9-7FDA-214B-9BF8-51FDD8F16BE7}"/>
              </a:ext>
            </a:extLst>
          </p:cNvPr>
          <p:cNvSpPr txBox="1"/>
          <p:nvPr/>
        </p:nvSpPr>
        <p:spPr>
          <a:xfrm>
            <a:off x="0" y="5454868"/>
            <a:ext cx="7543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 Were Liars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896C1D-B6AC-8047-A3F4-C7079D37975D}"/>
              </a:ext>
            </a:extLst>
          </p:cNvPr>
          <p:cNvSpPr txBox="1"/>
          <p:nvPr/>
        </p:nvSpPr>
        <p:spPr>
          <a:xfrm rot="21403939">
            <a:off x="2323250" y="6913421"/>
            <a:ext cx="49030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KG A Thousand Years" panose="02000000000000000000" pitchFamily="2" charset="0"/>
              </a:rPr>
              <a:t>You want a good cry.  This is an intense book of teenagers with lots of secrets which are revealed bit by bit.</a:t>
            </a:r>
          </a:p>
        </p:txBody>
      </p:sp>
    </p:spTree>
    <p:extLst>
      <p:ext uri="{BB962C8B-B14F-4D97-AF65-F5344CB8AC3E}">
        <p14:creationId xmlns:p14="http://schemas.microsoft.com/office/powerpoint/2010/main" val="2191571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52A974-674F-484D-8193-1FC9EE3AE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093" y="0"/>
            <a:ext cx="3861707" cy="982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39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E45CB-2487-E942-86A2-3F0F45BFB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356" y="0"/>
            <a:ext cx="3960444" cy="982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156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504273-569A-804F-B35D-0C29D8391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327" y="0"/>
            <a:ext cx="3949473" cy="982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4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BE0606-F826-0C41-B373-1D0BB1998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356" y="0"/>
            <a:ext cx="3960444" cy="9829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94D091-CBC8-6B4A-A2F5-C150117C41B1}"/>
              </a:ext>
            </a:extLst>
          </p:cNvPr>
          <p:cNvSpPr txBox="1"/>
          <p:nvPr/>
        </p:nvSpPr>
        <p:spPr>
          <a:xfrm rot="16200000">
            <a:off x="1902172" y="2679047"/>
            <a:ext cx="750726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A Thousand Years" panose="02000000000000000000" pitchFamily="2" charset="0"/>
              </a:rPr>
              <a:t>Question?</a:t>
            </a:r>
          </a:p>
          <a:p>
            <a:pPr algn="ctr"/>
            <a:endParaRPr lang="en-US" sz="2000" dirty="0">
              <a:latin typeface="KG A Thousand Years" panose="02000000000000000000" pitchFamily="2" charset="0"/>
            </a:endParaRPr>
          </a:p>
          <a:p>
            <a:pPr algn="ctr"/>
            <a:r>
              <a:rPr lang="en-US" sz="8800" dirty="0">
                <a:latin typeface="Colleged" panose="03000600000000000000" pitchFamily="66" charset="0"/>
              </a:rPr>
              <a:t>GENRE</a:t>
            </a:r>
          </a:p>
        </p:txBody>
      </p:sp>
    </p:spTree>
    <p:extLst>
      <p:ext uri="{BB962C8B-B14F-4D97-AF65-F5344CB8AC3E}">
        <p14:creationId xmlns:p14="http://schemas.microsoft.com/office/powerpoint/2010/main" val="2065373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315</TotalTime>
  <Words>123</Words>
  <Application>Microsoft Macintosh PowerPoint</Application>
  <PresentationFormat>Custom</PresentationFormat>
  <Paragraphs>37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Calibri Light</vt:lpstr>
      <vt:lpstr>Century Gothic</vt:lpstr>
      <vt:lpstr>Colleged</vt:lpstr>
      <vt:lpstr>Janda Elegant Handwriting</vt:lpstr>
      <vt:lpstr>KG A Thousand Years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Stewart</dc:creator>
  <cp:lastModifiedBy>Alexandra Stewart</cp:lastModifiedBy>
  <cp:revision>16</cp:revision>
  <cp:lastPrinted>2019-02-07T16:06:44Z</cp:lastPrinted>
  <dcterms:created xsi:type="dcterms:W3CDTF">2019-02-01T18:17:45Z</dcterms:created>
  <dcterms:modified xsi:type="dcterms:W3CDTF">2019-03-07T00:55:04Z</dcterms:modified>
</cp:coreProperties>
</file>